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240c0d6ac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240c0d6ac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240c0d6ac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240c0d6ac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3fcdb640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3fcdb640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3fcdb640a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23fcdb640a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40c0d6ac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40c0d6ac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3fcdb640a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3fcdb640a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241602bc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241602bc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23fcdb640a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23fcdb640a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240c0d6ac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240c0d6ac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40c0d6ac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240c0d6ac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 Mars Rover Simulator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 Jones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11700" y="1229875"/>
            <a:ext cx="4427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RMS, EDF, Round robin successfully implemented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Priority Inheritance implemented, priority ceiling implementation pending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Successfully</a:t>
            </a:r>
            <a:r>
              <a:rPr lang="en"/>
              <a:t> added power functionality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testing likely needed not all edge cases tested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7075" y="245175"/>
            <a:ext cx="4100400" cy="32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r>
              <a:rPr lang="en"/>
              <a:t> </a:t>
            </a:r>
            <a:r>
              <a:rPr lang="en"/>
              <a:t>Achieved</a:t>
            </a:r>
            <a:endParaRPr/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311700" y="1229875"/>
            <a:ext cx="3858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Avoid god classed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 out project structure before anything else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Making </a:t>
            </a:r>
            <a:r>
              <a:rPr lang="en"/>
              <a:t>relevant</a:t>
            </a:r>
            <a:r>
              <a:rPr lang="en"/>
              <a:t> testing variables visible at all time greatly helps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Reviewed concepts behind all </a:t>
            </a:r>
            <a:r>
              <a:rPr lang="en"/>
              <a:t>algorithms</a:t>
            </a:r>
            <a:r>
              <a:rPr lang="en"/>
              <a:t>/protocols covered in simulation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3634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the inner workings of real time systems can be confusing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no toy real time systems that allow for users to play and experiment with these concepts.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1925" y="169075"/>
            <a:ext cx="5084325" cy="28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365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simulation that visualises a real time system working in real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for customization of scheduling </a:t>
            </a:r>
            <a:r>
              <a:rPr lang="en"/>
              <a:t>algorithm, access control protocol, periodicity and computation time of tasks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7700" y="336675"/>
            <a:ext cx="4872901" cy="2828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229875"/>
            <a:ext cx="365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users to experiment with different set 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Letting them see </a:t>
            </a:r>
            <a:r>
              <a:rPr lang="en"/>
              <a:t>intuitively</a:t>
            </a:r>
            <a:r>
              <a:rPr lang="en"/>
              <a:t> the positives and negatives of each </a:t>
            </a:r>
            <a:r>
              <a:rPr lang="en"/>
              <a:t>algorithm/protocol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5075" y="582800"/>
            <a:ext cx="5258926" cy="14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017800"/>
            <a:ext cx="5199900" cy="37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Language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Python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Graphics: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PyGame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Program continually loops performing scheduling checks each pass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RMS/EDF: Ready queue </a:t>
            </a:r>
            <a:r>
              <a:rPr lang="en"/>
              <a:t>managed</a:t>
            </a:r>
            <a:r>
              <a:rPr lang="en"/>
              <a:t> by priority queue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 system time to track when tasks start and when tasks should stop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200" y="318500"/>
            <a:ext cx="4832000" cy="135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11700" y="1229875"/>
            <a:ext cx="4101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iteration of main loop iterate through terminated list return task to ready queue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RMS: Upon running method RMSPriorityGen() assigning each task a priority 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EDF: EDFPriorityGEN each loop mangages Ready queue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74300"/>
            <a:ext cx="4474499" cy="14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11700" y="1229875"/>
            <a:ext cx="7649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Traditional </a:t>
            </a:r>
            <a:r>
              <a:rPr lang="en"/>
              <a:t>semaphore: run Cantrun() method before task begins to check if required critical section is not taken by another task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Priority Ceiling: When Cantrun() fails performs PCP, each task has variable originalPriority when finished priority is set to this value.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Priority Inheritance: CantRun() checks current critical section access protocol if Priority Inheritance selected check the held status of each register and the priority of the task holding the register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Testing/Evaluation-Scheduling </a:t>
            </a:r>
            <a:r>
              <a:rPr lang="en"/>
              <a:t>Algorithms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1229875"/>
            <a:ext cx="4935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Started with no </a:t>
            </a:r>
            <a:r>
              <a:rPr lang="en"/>
              <a:t>preemption/</a:t>
            </a:r>
            <a:r>
              <a:rPr lang="en"/>
              <a:t>critical region </a:t>
            </a:r>
            <a:r>
              <a:rPr lang="en"/>
              <a:t>conflicts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Later introduced schedules with critical region </a:t>
            </a:r>
            <a:r>
              <a:rPr lang="en"/>
              <a:t>conflict</a:t>
            </a:r>
            <a:r>
              <a:rPr lang="en"/>
              <a:t>/</a:t>
            </a:r>
            <a:r>
              <a:rPr lang="en"/>
              <a:t>preemption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</a:t>
            </a:r>
            <a:r>
              <a:rPr lang="en"/>
              <a:t> metric: Queues filled properly, tasks end when system time - starttime &gt; task.compTime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9700" y="1170200"/>
            <a:ext cx="3591900" cy="71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5399700" y="1883025"/>
            <a:ext cx="3801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Displays the previous run schedule: RC = Rotor control, WT=Weather, IB=InfoBus,C=Communication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Testing/Evaluation-Critical section access protocols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311700" y="1229875"/>
            <a:ext cx="3461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Test: Simulate schedule that </a:t>
            </a:r>
            <a:r>
              <a:rPr lang="en"/>
              <a:t>guarantees</a:t>
            </a:r>
            <a:r>
              <a:rPr lang="en"/>
              <a:t> a task trying to access an already held critical region.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metric: Task returns to ready queue/priority inherited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550" y="1078700"/>
            <a:ext cx="363855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